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72" r:id="rId4"/>
    <p:sldId id="262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533"/>
          <a:stretch/>
        </p:blipFill>
        <p:spPr>
          <a:xfrm>
            <a:off x="0" y="0"/>
            <a:ext cx="801715" cy="93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latin typeface="Cursive standard" pitchFamily="2" charset="0"/>
              </a:rPr>
              <a:t>La maman embrasse sa petite fille. Elle lui offre deux sacs de billes pour son anniversaire.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75BE112-358A-4434-BB54-F5CB67982E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8230A9E-75CD-4F79-8BB1-05FB5C5123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7575" y="3429000"/>
            <a:ext cx="3576850" cy="238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74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4400" dirty="0">
                <a:latin typeface="Cursive standard"/>
              </a:rPr>
              <a:t> C, 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D045D8C-EB79-45B3-BCE4-B291EECC3E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4F76FAE-618F-4A34-9D99-0A6E99C2E3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6198" y="2104073"/>
            <a:ext cx="4431213" cy="295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252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Compétence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B46FF22-A6B9-4469-A2AC-93C4D23190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77"/>
          <a:stretch/>
        </p:blipFill>
        <p:spPr>
          <a:xfrm>
            <a:off x="0" y="445982"/>
            <a:ext cx="525061" cy="618839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8C660897-8530-40D5-A1CA-CD6C75466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me présente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CCB380E-74A0-4AF1-B842-786F7578C96A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8FDFCB0C-98C9-4765-BAF3-19E56D4F146C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2E5BDA56-3FA6-4E5D-9BB4-AF955712093B}"/>
              </a:ext>
            </a:extLst>
          </p:cNvPr>
          <p:cNvSpPr txBox="1">
            <a:spLocks/>
          </p:cNvSpPr>
          <p:nvPr/>
        </p:nvSpPr>
        <p:spPr>
          <a:xfrm>
            <a:off x="1127020" y="1251633"/>
            <a:ext cx="3811693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Je me présente en parlant : </a:t>
            </a:r>
          </a:p>
          <a:p>
            <a:pPr marL="285750" indent="-285750">
              <a:buFontTx/>
              <a:buChar char="-"/>
            </a:pPr>
            <a:r>
              <a:rPr lang="fr-FR" dirty="0"/>
              <a:t>De ma famille</a:t>
            </a:r>
          </a:p>
          <a:p>
            <a:pPr marL="285750" indent="-285750">
              <a:buFontTx/>
              <a:buChar char="-"/>
            </a:pPr>
            <a:r>
              <a:rPr lang="fr-FR" dirty="0"/>
              <a:t>De mes animaux</a:t>
            </a:r>
          </a:p>
          <a:p>
            <a:pPr marL="285750" indent="-285750">
              <a:buFontTx/>
              <a:buChar char="-"/>
            </a:pPr>
            <a:r>
              <a:rPr lang="fr-FR" dirty="0"/>
              <a:t>De mes goûts</a:t>
            </a:r>
          </a:p>
          <a:p>
            <a:pPr marL="285750" indent="-285750">
              <a:buFontTx/>
              <a:buChar char="-"/>
            </a:pPr>
            <a:r>
              <a:rPr lang="fr-FR" dirty="0"/>
              <a:t>De mes loisirs</a:t>
            </a:r>
          </a:p>
          <a:p>
            <a:pPr marL="0" indent="0">
              <a:buNone/>
            </a:pPr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7" name="Picture 2" descr="Family, Cartoon, People, Father, Mom, Child, Characters">
            <a:extLst>
              <a:ext uri="{FF2B5EF4-FFF2-40B4-BE49-F238E27FC236}">
                <a16:creationId xmlns:a16="http://schemas.microsoft.com/office/drawing/2014/main" id="{BF206C11-0DAB-4F8F-9A2E-7C69E89B6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776" y="336490"/>
            <a:ext cx="2977484" cy="156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Dog, Cat, Pet, Silhouette, Animal, Dog">
            <a:extLst>
              <a:ext uri="{FF2B5EF4-FFF2-40B4-BE49-F238E27FC236}">
                <a16:creationId xmlns:a16="http://schemas.microsoft.com/office/drawing/2014/main" id="{7AAE4332-189F-4573-8CC1-C1941773E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979" y="489330"/>
            <a:ext cx="1817821" cy="111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Fruits, Vegetables, Artichoke, Banana">
            <a:extLst>
              <a:ext uri="{FF2B5EF4-FFF2-40B4-BE49-F238E27FC236}">
                <a16:creationId xmlns:a16="http://schemas.microsoft.com/office/drawing/2014/main" id="{A06DF783-3656-46CC-89E1-49FCD9CFB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513" y="2244475"/>
            <a:ext cx="2555552" cy="188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Job, Worker, People, Doctor, Baker">
            <a:extLst>
              <a:ext uri="{FF2B5EF4-FFF2-40B4-BE49-F238E27FC236}">
                <a16:creationId xmlns:a16="http://schemas.microsoft.com/office/drawing/2014/main" id="{C9888EE1-912D-4267-934B-2C8E2E266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565" y="4424966"/>
            <a:ext cx="3811693" cy="1905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Baseball, Bicycle, Cricket, Cycling">
            <a:extLst>
              <a:ext uri="{FF2B5EF4-FFF2-40B4-BE49-F238E27FC236}">
                <a16:creationId xmlns:a16="http://schemas.microsoft.com/office/drawing/2014/main" id="{723AAA78-7CE5-4134-BCCE-67C0624C2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243" y="2002403"/>
            <a:ext cx="1975557" cy="276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97"/>
          <a:stretch/>
        </p:blipFill>
        <p:spPr>
          <a:xfrm>
            <a:off x="0" y="445982"/>
            <a:ext cx="525061" cy="59623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66EEC92-798E-436D-9B03-8D2576611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présente mes amis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34E1BEA4-A4E9-42D5-95FB-430CEA7BF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041" y="1872038"/>
            <a:ext cx="3364272" cy="3864157"/>
          </a:xfrm>
        </p:spPr>
        <p:txBody>
          <a:bodyPr>
            <a:norm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fr-FR" dirty="0"/>
              <a:t> partir de ma fiche </a:t>
            </a:r>
            <a:r>
              <a:rPr lang="fr-FR" b="1" dirty="0"/>
              <a:t>Trouve un élève qui…</a:t>
            </a:r>
            <a:r>
              <a:rPr lang="fr-FR" dirty="0"/>
              <a:t>, j’écris en quelques lignes la présentation d’un ou plusieurs amis.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3AA266F-80F8-4A32-B737-07B28E3303DB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C769F626-AE9B-400C-8ACA-23D83B1A1A1B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3756709F-DAFB-457A-81F6-7B3CC04C89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7628" y="1203345"/>
            <a:ext cx="3477435" cy="469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124</Words>
  <Application>Microsoft Office PowerPoint</Application>
  <PresentationFormat>Grand écran</PresentationFormat>
  <Paragraphs>31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Je copie :</vt:lpstr>
      <vt:lpstr>Je me présente</vt:lpstr>
      <vt:lpstr>Je présente mes amis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2022-08-25T10:08:45Z</dcterms:modified>
</cp:coreProperties>
</file>